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66" r:id="rId2"/>
    <p:sldId id="268" r:id="rId3"/>
    <p:sldId id="277" r:id="rId4"/>
    <p:sldId id="269" r:id="rId5"/>
    <p:sldId id="270" r:id="rId6"/>
    <p:sldId id="2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52"/>
  </p:normalViewPr>
  <p:slideViewPr>
    <p:cSldViewPr snapToGrid="0" snapToObjects="1">
      <p:cViewPr varScale="1">
        <p:scale>
          <a:sx n="106" d="100"/>
          <a:sy n="106" d="100"/>
        </p:scale>
        <p:origin x="792" y="1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7157CC2-0FC8-4686-B024-99790E0F5162}"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4/30/19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smtClean="0"/>
              <a:t>4/30/19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4/30/19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7919A6-33EB-49BD-A62F-1FA56B9F9712}" type="datetimeFigureOut">
              <a:rPr lang="en-US" smtClean="0"/>
              <a:t>4/30/19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81886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4/30/19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smtClean="0"/>
              <a:t>4/30/19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0" y="0"/>
            <a:ext cx="8303740" cy="6858000"/>
          </a:xfrm>
          <a:solidFill>
            <a:schemeClr val="tx2">
              <a:lumMod val="20000"/>
              <a:lumOff val="80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4/30/19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smtClean="0"/>
              <a:t>4/30/19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877551537"/>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B25B09F-FD12-CB48-A812-47E94845C934}"/>
              </a:ext>
            </a:extLst>
          </p:cNvPr>
          <p:cNvSpPr>
            <a:spLocks noGrp="1"/>
          </p:cNvSpPr>
          <p:nvPr>
            <p:ph type="subTitle" idx="1"/>
          </p:nvPr>
        </p:nvSpPr>
        <p:spPr>
          <a:xfrm>
            <a:off x="1069848" y="1742304"/>
            <a:ext cx="7891272" cy="2693772"/>
          </a:xfrm>
        </p:spPr>
        <p:txBody>
          <a:bodyPr>
            <a:normAutofit/>
          </a:bodyPr>
          <a:lstStyle/>
          <a:p>
            <a:r>
              <a:rPr lang="en-US" sz="4000" dirty="0"/>
              <a:t>Systematic Theology</a:t>
            </a:r>
          </a:p>
        </p:txBody>
      </p:sp>
    </p:spTree>
    <p:extLst>
      <p:ext uri="{BB962C8B-B14F-4D97-AF65-F5344CB8AC3E}">
        <p14:creationId xmlns:p14="http://schemas.microsoft.com/office/powerpoint/2010/main" val="113110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B119D-ECB2-1348-895A-B167A4F40CB1}"/>
              </a:ext>
            </a:extLst>
          </p:cNvPr>
          <p:cNvSpPr>
            <a:spLocks noGrp="1"/>
          </p:cNvSpPr>
          <p:nvPr>
            <p:ph type="title"/>
          </p:nvPr>
        </p:nvSpPr>
        <p:spPr>
          <a:xfrm>
            <a:off x="517358" y="484631"/>
            <a:ext cx="11381874" cy="3834705"/>
          </a:xfrm>
        </p:spPr>
        <p:txBody>
          <a:bodyPr/>
          <a:lstStyle/>
          <a:p>
            <a:pPr algn="ctr"/>
            <a:r>
              <a:rPr lang="en-US" dirty="0"/>
              <a:t>Hebrews 10:29: The Spirit of Grace</a:t>
            </a:r>
            <a:br>
              <a:rPr lang="en-US" dirty="0"/>
            </a:br>
            <a:r>
              <a:rPr lang="en-US" dirty="0"/>
              <a:t>A Guide to The Spirit’s work</a:t>
            </a:r>
            <a:br>
              <a:rPr lang="en-US" dirty="0"/>
            </a:br>
            <a:endParaRPr lang="en-US" dirty="0"/>
          </a:p>
        </p:txBody>
      </p:sp>
    </p:spTree>
    <p:extLst>
      <p:ext uri="{BB962C8B-B14F-4D97-AF65-F5344CB8AC3E}">
        <p14:creationId xmlns:p14="http://schemas.microsoft.com/office/powerpoint/2010/main" val="4453048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15853DB-BF7F-F54A-B611-11AFAF486915}"/>
              </a:ext>
            </a:extLst>
          </p:cNvPr>
          <p:cNvSpPr>
            <a:spLocks noGrp="1"/>
          </p:cNvSpPr>
          <p:nvPr>
            <p:ph idx="1"/>
          </p:nvPr>
        </p:nvSpPr>
        <p:spPr>
          <a:xfrm>
            <a:off x="192505" y="228599"/>
            <a:ext cx="11815011" cy="6316580"/>
          </a:xfrm>
        </p:spPr>
        <p:txBody>
          <a:bodyPr>
            <a:normAutofit fontScale="92500" lnSpcReduction="20000"/>
          </a:bodyPr>
          <a:lstStyle/>
          <a:p>
            <a:r>
              <a:rPr lang="en-US" dirty="0"/>
              <a:t>The Holy Spirit’s work in repentance</a:t>
            </a:r>
          </a:p>
          <a:p>
            <a:r>
              <a:rPr lang="en-US" dirty="0"/>
              <a:t>What is repentance? </a:t>
            </a:r>
          </a:p>
          <a:p>
            <a:pPr lvl="1"/>
            <a:r>
              <a:rPr lang="en-US" dirty="0"/>
              <a:t>When a sinner repents, he does so out of a true sense of his sin, and out of grief and hatred of his sin, he turns to the mercy of God in Christ, and he seeks to be forgiven of his transgressions by God and vows to live a new life of obedience. </a:t>
            </a:r>
          </a:p>
          <a:p>
            <a:pPr lvl="1"/>
            <a:r>
              <a:rPr lang="en-US" sz="2000" dirty="0"/>
              <a:t>Therefore, repentance is vital to the Christian life. </a:t>
            </a:r>
          </a:p>
          <a:p>
            <a:r>
              <a:rPr lang="en-US" sz="2200" dirty="0"/>
              <a:t>False repentance:</a:t>
            </a:r>
          </a:p>
          <a:p>
            <a:pPr lvl="1"/>
            <a:r>
              <a:rPr lang="en-US" sz="2000" dirty="0"/>
              <a:t>A mere guilt of being caught without any true knowledge of what your sin has caused in your life. </a:t>
            </a:r>
          </a:p>
          <a:p>
            <a:pPr lvl="1"/>
            <a:r>
              <a:rPr lang="en-US" sz="2000" dirty="0"/>
              <a:t>An unwillingness to be publicly admonished for your sin. </a:t>
            </a:r>
          </a:p>
          <a:p>
            <a:pPr lvl="1"/>
            <a:r>
              <a:rPr lang="en-US" sz="2000" dirty="0"/>
              <a:t>An unwillingness to receive correction. </a:t>
            </a:r>
          </a:p>
          <a:p>
            <a:pPr lvl="1"/>
            <a:r>
              <a:rPr lang="en-US" sz="2000" dirty="0"/>
              <a:t>An unwillingness to restore back the good that your sin caused to be lost. </a:t>
            </a:r>
          </a:p>
          <a:p>
            <a:r>
              <a:rPr lang="en-US" sz="2200" dirty="0"/>
              <a:t>1. The Spirit causes a sinner to recognize his sin. In the Bible it is called a “knowledge of sin”. </a:t>
            </a:r>
          </a:p>
          <a:p>
            <a:pPr lvl="1"/>
            <a:r>
              <a:rPr lang="en-US" sz="2200" dirty="0"/>
              <a:t>“Though they know God's righteous decree that those who practice such things deserve to die, they not only do them but give approval to those who practice them” (Romans 1:32). </a:t>
            </a:r>
          </a:p>
          <a:p>
            <a:pPr lvl="1"/>
            <a:r>
              <a:rPr lang="en-US" sz="2200" dirty="0"/>
              <a:t>“For by works of the law no human being</a:t>
            </a:r>
            <a:r>
              <a:rPr lang="en-US" sz="2200" baseline="30000" dirty="0"/>
              <a:t> </a:t>
            </a:r>
            <a:r>
              <a:rPr lang="en-US" sz="2200" dirty="0"/>
              <a:t>will be justified in his sight, since through the law comes knowledge of sin” (Romans 3:20). </a:t>
            </a:r>
          </a:p>
          <a:p>
            <a:r>
              <a:rPr lang="en-US" sz="2200" dirty="0"/>
              <a:t>2. The Spirit causes a man to become emotional over his sin. </a:t>
            </a:r>
          </a:p>
          <a:p>
            <a:pPr lvl="1"/>
            <a:r>
              <a:rPr lang="en-US" sz="2200" dirty="0"/>
              <a:t>“As it is, I rejoice, not because you were grieved, but because you were grieved into repenting. For you felt a godly grief, so that you suffered no loss through us” (II Corinthians 7:9, 10). </a:t>
            </a:r>
          </a:p>
          <a:p>
            <a:r>
              <a:rPr lang="en-US" sz="2200" dirty="0"/>
              <a:t>3. The Spirit causes a man to desire to change and to turn from his sin. </a:t>
            </a:r>
          </a:p>
          <a:p>
            <a:pPr lvl="1"/>
            <a:r>
              <a:rPr lang="en-US" sz="2200" dirty="0"/>
              <a:t>Turn to Psalm 51:5-10. </a:t>
            </a:r>
          </a:p>
        </p:txBody>
      </p:sp>
    </p:spTree>
    <p:extLst>
      <p:ext uri="{BB962C8B-B14F-4D97-AF65-F5344CB8AC3E}">
        <p14:creationId xmlns:p14="http://schemas.microsoft.com/office/powerpoint/2010/main" val="3321666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A2C7D0-D772-C942-A7D2-1810791E5879}"/>
              </a:ext>
            </a:extLst>
          </p:cNvPr>
          <p:cNvSpPr>
            <a:spLocks noGrp="1"/>
          </p:cNvSpPr>
          <p:nvPr>
            <p:ph idx="1"/>
          </p:nvPr>
        </p:nvSpPr>
        <p:spPr>
          <a:xfrm>
            <a:off x="108283" y="192505"/>
            <a:ext cx="11971421" cy="6557211"/>
          </a:xfrm>
        </p:spPr>
        <p:txBody>
          <a:bodyPr>
            <a:normAutofit fontScale="92500" lnSpcReduction="20000"/>
          </a:bodyPr>
          <a:lstStyle/>
          <a:p>
            <a:r>
              <a:rPr lang="en-US" dirty="0"/>
              <a:t>Faith: How is the term “faith” used in Scripture?</a:t>
            </a:r>
          </a:p>
          <a:p>
            <a:pPr lvl="1"/>
            <a:r>
              <a:rPr lang="en-US" sz="2000" dirty="0"/>
              <a:t>1. In the Old Testament:</a:t>
            </a:r>
          </a:p>
          <a:p>
            <a:pPr lvl="2"/>
            <a:r>
              <a:rPr lang="en-US" sz="2000" dirty="0"/>
              <a:t>The predominant view in the Old Testament of “faith” is a way of life. “The righteous shall live by faith” (Habakkuk 2:4). </a:t>
            </a:r>
          </a:p>
          <a:p>
            <a:pPr lvl="1"/>
            <a:r>
              <a:rPr lang="en-US" sz="2000" dirty="0"/>
              <a:t>2. In the New Testament:</a:t>
            </a:r>
          </a:p>
          <a:p>
            <a:pPr lvl="2"/>
            <a:r>
              <a:rPr lang="en-US" sz="2000" dirty="0"/>
              <a:t>Faith is “looking to Jesus”. “And as Moses lifted up the serpent in the wilderness, so must the Son of Man be lifted up, that whoever believes in him may have eternal life” (John 3:14, 15). </a:t>
            </a:r>
          </a:p>
          <a:p>
            <a:pPr lvl="2"/>
            <a:r>
              <a:rPr lang="en-US" sz="2000" dirty="0"/>
              <a:t>Faith is also represented in the New Testament as “hungering and thirsting” for righteousness. Turn to John 6:50-58. </a:t>
            </a:r>
          </a:p>
          <a:p>
            <a:pPr lvl="2"/>
            <a:r>
              <a:rPr lang="en-US" sz="2000" dirty="0"/>
              <a:t>Faith is also depicted in the New Testament as “receiving Christ”. “But to all who did receive him, who believed in his name, he gave the right to become children of God” (John 1:12). </a:t>
            </a:r>
          </a:p>
          <a:p>
            <a:r>
              <a:rPr lang="en-US" dirty="0"/>
              <a:t>Faith: In General</a:t>
            </a:r>
          </a:p>
          <a:p>
            <a:pPr lvl="1"/>
            <a:r>
              <a:rPr lang="en-US" sz="2000" dirty="0"/>
              <a:t>Faith is not exclusively a religious term. </a:t>
            </a:r>
          </a:p>
          <a:p>
            <a:pPr lvl="1"/>
            <a:r>
              <a:rPr lang="en-US" sz="2000" dirty="0"/>
              <a:t>In philosophy, faith is held in higher regard than someone’s opinion. Philosophers like John Locke (the father of liberalism) and Soren </a:t>
            </a:r>
            <a:r>
              <a:rPr lang="en-US" sz="2000" dirty="0" err="1"/>
              <a:t>Keirkegaard</a:t>
            </a:r>
            <a:r>
              <a:rPr lang="en-US" sz="2000" dirty="0"/>
              <a:t> believed “faith” was more than mere opinion, although faith was not certainly true. </a:t>
            </a:r>
          </a:p>
          <a:p>
            <a:pPr lvl="1"/>
            <a:r>
              <a:rPr lang="en-US" sz="2000" dirty="0"/>
              <a:t>In science can have certainty. For instance, those who support Darwin’s evolutionary model do so on the basis of some kind of faith. </a:t>
            </a:r>
          </a:p>
          <a:p>
            <a:r>
              <a:rPr lang="en-US" dirty="0"/>
              <a:t>Faith: In Religion</a:t>
            </a:r>
          </a:p>
          <a:p>
            <a:pPr lvl="1"/>
            <a:r>
              <a:rPr lang="en-US" sz="2000" dirty="0"/>
              <a:t>Temporal Faith: This is mere persuasion of the conscience and a stirring of the emotions. It is not rooted in regeneration and therefore it touches nothing of the soul. It is not permanent and it will often be replaced when facing trials or testing. </a:t>
            </a:r>
          </a:p>
          <a:p>
            <a:pPr lvl="1"/>
            <a:r>
              <a:rPr lang="en-US" sz="2000" dirty="0"/>
              <a:t>True Saving Faith: Reaches to the soul of the human. True saving faith comes by way of the Holy Spirit planting the seeds of regeneration in the heart of an individual. True saving faith brings about a change in a person’s mind, emotions, and lifestyle. When true saving faith is met with opposition in the form of trials and sufferings, true saving faith perseveres. </a:t>
            </a:r>
          </a:p>
          <a:p>
            <a:pPr marL="274320" lvl="1" indent="0">
              <a:buNone/>
            </a:pPr>
            <a:endParaRPr lang="en-US" dirty="0"/>
          </a:p>
          <a:p>
            <a:pPr lvl="1"/>
            <a:endParaRPr lang="en-US" dirty="0"/>
          </a:p>
        </p:txBody>
      </p:sp>
    </p:spTree>
    <p:extLst>
      <p:ext uri="{BB962C8B-B14F-4D97-AF65-F5344CB8AC3E}">
        <p14:creationId xmlns:p14="http://schemas.microsoft.com/office/powerpoint/2010/main" val="4059654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F34DF60-DA66-4D4E-8D26-3927F248540F}"/>
              </a:ext>
            </a:extLst>
          </p:cNvPr>
          <p:cNvSpPr>
            <a:spLocks noGrp="1"/>
          </p:cNvSpPr>
          <p:nvPr>
            <p:ph idx="1"/>
          </p:nvPr>
        </p:nvSpPr>
        <p:spPr>
          <a:xfrm>
            <a:off x="120317" y="204538"/>
            <a:ext cx="11911262" cy="5823284"/>
          </a:xfrm>
        </p:spPr>
        <p:txBody>
          <a:bodyPr>
            <a:normAutofit/>
          </a:bodyPr>
          <a:lstStyle/>
          <a:p>
            <a:r>
              <a:rPr lang="en-US" dirty="0"/>
              <a:t>Justification</a:t>
            </a:r>
          </a:p>
          <a:p>
            <a:pPr lvl="1"/>
            <a:r>
              <a:rPr lang="en-US" sz="2000" dirty="0"/>
              <a:t>The verb “to justify” takes on two meanings in Scripture: </a:t>
            </a:r>
          </a:p>
          <a:p>
            <a:pPr lvl="2"/>
            <a:r>
              <a:rPr lang="en-US" sz="2000" dirty="0"/>
              <a:t>“to declare a person to be just”. In terms of a man’s righteousness, it means that God has satisfied the demands of his justice against a sinner. (Romans 3:28; Galatians 2:16). </a:t>
            </a:r>
          </a:p>
          <a:p>
            <a:pPr lvl="2"/>
            <a:r>
              <a:rPr lang="en-US" sz="2000" dirty="0"/>
              <a:t>“to acknowledge that one is just in his actions” (James 2:14-26). </a:t>
            </a:r>
          </a:p>
          <a:p>
            <a:pPr lvl="1"/>
            <a:r>
              <a:rPr lang="en-US" sz="2000" dirty="0"/>
              <a:t>The noun justification means a the state of man after God pardons him from all of his sins. </a:t>
            </a:r>
          </a:p>
          <a:p>
            <a:pPr lvl="1"/>
            <a:r>
              <a:rPr lang="en-US" sz="2000" dirty="0"/>
              <a:t>The result of justification is transferring a a declared sinner to a position of righteousness. </a:t>
            </a:r>
          </a:p>
          <a:p>
            <a:r>
              <a:rPr lang="en-US" dirty="0"/>
              <a:t>The characteristics of justification. </a:t>
            </a:r>
          </a:p>
          <a:p>
            <a:pPr lvl="1"/>
            <a:r>
              <a:rPr lang="en-US" sz="2000" dirty="0"/>
              <a:t>Justification cleanses a sinner from all of his guilt and restores him as a child of God. </a:t>
            </a:r>
          </a:p>
          <a:p>
            <a:pPr lvl="1"/>
            <a:r>
              <a:rPr lang="en-US" sz="2000" dirty="0"/>
              <a:t>Justification is NOT done inside of a man; it is declared by God (on the other hand, sanctification is the work of God that is done inside the heart of a man). </a:t>
            </a:r>
          </a:p>
          <a:p>
            <a:pPr lvl="1"/>
            <a:r>
              <a:rPr lang="en-US" sz="2000" dirty="0"/>
              <a:t>Justification is a one time act done by God. </a:t>
            </a:r>
          </a:p>
          <a:p>
            <a:pPr lvl="1"/>
            <a:r>
              <a:rPr lang="en-US" sz="2000" dirty="0"/>
              <a:t>The only merit involved in justification is on account of Christ. </a:t>
            </a:r>
          </a:p>
          <a:p>
            <a:r>
              <a:rPr lang="en-US" dirty="0"/>
              <a:t>The positive reactions of Justification </a:t>
            </a:r>
          </a:p>
          <a:p>
            <a:pPr lvl="1"/>
            <a:r>
              <a:rPr lang="en-US" sz="2000" dirty="0"/>
              <a:t>Sinners are adopted into God’s family.</a:t>
            </a:r>
          </a:p>
          <a:p>
            <a:pPr lvl="1"/>
            <a:r>
              <a:rPr lang="en-US" sz="2000" dirty="0"/>
              <a:t>Sinners are given the right to have eternal life. </a:t>
            </a:r>
          </a:p>
        </p:txBody>
      </p:sp>
    </p:spTree>
    <p:extLst>
      <p:ext uri="{BB962C8B-B14F-4D97-AF65-F5344CB8AC3E}">
        <p14:creationId xmlns:p14="http://schemas.microsoft.com/office/powerpoint/2010/main" val="2831202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2D5390C-E853-8D48-8D6A-24D24FD396ED}"/>
              </a:ext>
            </a:extLst>
          </p:cNvPr>
          <p:cNvSpPr>
            <a:spLocks noGrp="1"/>
          </p:cNvSpPr>
          <p:nvPr>
            <p:ph idx="1"/>
          </p:nvPr>
        </p:nvSpPr>
        <p:spPr>
          <a:xfrm>
            <a:off x="156411" y="252663"/>
            <a:ext cx="12035589" cy="6485021"/>
          </a:xfrm>
        </p:spPr>
        <p:txBody>
          <a:bodyPr>
            <a:normAutofit/>
          </a:bodyPr>
          <a:lstStyle/>
          <a:p>
            <a:r>
              <a:rPr lang="en-US" dirty="0"/>
              <a:t>The Perseverance of the Saints</a:t>
            </a:r>
          </a:p>
          <a:p>
            <a:pPr lvl="1"/>
            <a:r>
              <a:rPr lang="en-US" dirty="0"/>
              <a:t>What is the doctrine of the Perseverance of the Saints?</a:t>
            </a:r>
          </a:p>
          <a:p>
            <a:pPr lvl="2"/>
            <a:r>
              <a:rPr lang="en-US" dirty="0"/>
              <a:t>Those whom God has regenerated and effectually called to saving faith, can neither fall away from saving faith, but they shall certainly persevere unto eternal life. </a:t>
            </a:r>
          </a:p>
          <a:p>
            <a:pPr lvl="1"/>
            <a:r>
              <a:rPr lang="en-US" dirty="0"/>
              <a:t>Proving that the saints do persevere</a:t>
            </a:r>
          </a:p>
          <a:p>
            <a:pPr lvl="2"/>
            <a:r>
              <a:rPr lang="en-US" dirty="0"/>
              <a:t>1. “My sheep hear my voice, and I know them, and they follow me. I give them eternal life, and they will never perish, and no one will snatch them out of my hand. My Father, who has given them to me,</a:t>
            </a:r>
            <a:r>
              <a:rPr lang="en-US" baseline="30000" dirty="0"/>
              <a:t> </a:t>
            </a:r>
            <a:r>
              <a:rPr lang="en-US" dirty="0"/>
              <a:t>is greater than all, and no one is able to snatch them out of the Father's hand” (John 10:27-29). </a:t>
            </a:r>
          </a:p>
          <a:p>
            <a:pPr lvl="2"/>
            <a:r>
              <a:rPr lang="en-US" dirty="0"/>
              <a:t>2. “Being confident of this very thing, that He who began a good work in you will perfect it unto the day of Jesus Christ” (Philippians 1:6). </a:t>
            </a:r>
          </a:p>
          <a:p>
            <a:pPr lvl="2"/>
            <a:r>
              <a:rPr lang="en-US" dirty="0"/>
              <a:t>3. “The Lord is faithful, who shall establish you, and guard you form the evil one” (II Thess. 3:3). </a:t>
            </a:r>
          </a:p>
          <a:p>
            <a:r>
              <a:rPr lang="en-US" dirty="0"/>
              <a:t>Objections to Perseverance of the Saints</a:t>
            </a:r>
          </a:p>
          <a:p>
            <a:pPr lvl="1"/>
            <a:r>
              <a:rPr lang="en-US" dirty="0"/>
              <a:t>1. It’s contrary to Scripture. Let’s look at two verses (Colossians 1:23 &amp; I John 2:6). Any Scripture that seems to argue against perseverance of the saints only “APPEARS” that way because the warning comes from the side of man; not on the part of God. God doesn’t say, “Do this or I’m going to let you fall away from me”. The Bible says, “This you will do if  you are truly a disciple of Christ” or “You will know you are a true disciple of Christ if you do this”. </a:t>
            </a:r>
          </a:p>
          <a:p>
            <a:pPr lvl="1"/>
            <a:r>
              <a:rPr lang="en-US" dirty="0"/>
              <a:t>2. Apostasy is NOT saints losing their salvation. Apostasy is proof that although people make a profession of faith, it does not mean they are truly regenerate. </a:t>
            </a:r>
          </a:p>
          <a:p>
            <a:pPr lvl="1"/>
            <a:r>
              <a:rPr lang="en-US" dirty="0"/>
              <a:t>3. The doctrine of the perseverance of the saints leads to immorality. Although the Scripture does teach that God keeps us in a state of grace, the Scripture never teaches that God keeps us from a state of fallenness. </a:t>
            </a:r>
          </a:p>
        </p:txBody>
      </p:sp>
    </p:spTree>
    <p:extLst>
      <p:ext uri="{BB962C8B-B14F-4D97-AF65-F5344CB8AC3E}">
        <p14:creationId xmlns:p14="http://schemas.microsoft.com/office/powerpoint/2010/main" val="317256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61</TotalTime>
  <Words>516</Words>
  <Application>Microsoft Macintosh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Calibri</vt:lpstr>
      <vt:lpstr>Rockwell</vt:lpstr>
      <vt:lpstr>Rockwell Condensed</vt:lpstr>
      <vt:lpstr>Rockwell Extra Bold</vt:lpstr>
      <vt:lpstr>Wingdings</vt:lpstr>
      <vt:lpstr>Wood Type</vt:lpstr>
      <vt:lpstr>PowerPoint Presentation</vt:lpstr>
      <vt:lpstr>Hebrews 10:29: The Spirit of Grace A Guide to The Spirit’s work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Azzara</dc:creator>
  <cp:lastModifiedBy>Steven Azzara</cp:lastModifiedBy>
  <cp:revision>8</cp:revision>
  <dcterms:created xsi:type="dcterms:W3CDTF">2019-04-21T19:16:52Z</dcterms:created>
  <dcterms:modified xsi:type="dcterms:W3CDTF">2019-05-01T04:58:59Z</dcterms:modified>
</cp:coreProperties>
</file>