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5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952F-1C36-804F-BFC1-5609C2166694}"/>
              </a:ext>
            </a:extLst>
          </p:cNvPr>
          <p:cNvSpPr>
            <a:spLocks noGrp="1"/>
          </p:cNvSpPr>
          <p:nvPr>
            <p:ph type="ctrTitle"/>
          </p:nvPr>
        </p:nvSpPr>
        <p:spPr>
          <a:xfrm>
            <a:off x="1371600" y="1803405"/>
            <a:ext cx="9448800" cy="1745911"/>
          </a:xfrm>
        </p:spPr>
        <p:txBody>
          <a:bodyPr/>
          <a:lstStyle/>
          <a:p>
            <a:pPr algn="ctr"/>
            <a:r>
              <a:rPr lang="en-US" dirty="0"/>
              <a:t>I Thessalonians </a:t>
            </a:r>
            <a:br>
              <a:rPr lang="en-US" dirty="0"/>
            </a:br>
            <a:r>
              <a:rPr lang="en-US" dirty="0"/>
              <a:t>Introduction</a:t>
            </a:r>
          </a:p>
        </p:txBody>
      </p:sp>
    </p:spTree>
    <p:extLst>
      <p:ext uri="{BB962C8B-B14F-4D97-AF65-F5344CB8AC3E}">
        <p14:creationId xmlns:p14="http://schemas.microsoft.com/office/powerpoint/2010/main" val="118493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7BE8A9-8CA9-8943-A592-AE9ED76B9C71}"/>
              </a:ext>
            </a:extLst>
          </p:cNvPr>
          <p:cNvPicPr>
            <a:picLocks noGrp="1" noChangeAspect="1"/>
          </p:cNvPicPr>
          <p:nvPr>
            <p:ph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146574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B92402-1DA1-5B45-B1FD-3E475CCCBA3F}"/>
              </a:ext>
            </a:extLst>
          </p:cNvPr>
          <p:cNvSpPr>
            <a:spLocks noGrp="1"/>
          </p:cNvSpPr>
          <p:nvPr>
            <p:ph idx="1"/>
          </p:nvPr>
        </p:nvSpPr>
        <p:spPr>
          <a:xfrm>
            <a:off x="144379" y="745958"/>
            <a:ext cx="11839074" cy="5931568"/>
          </a:xfrm>
        </p:spPr>
        <p:txBody>
          <a:bodyPr/>
          <a:lstStyle/>
          <a:p>
            <a:r>
              <a:rPr lang="en-US" dirty="0"/>
              <a:t>In the 1</a:t>
            </a:r>
            <a:r>
              <a:rPr lang="en-US" baseline="30000" dirty="0"/>
              <a:t>st</a:t>
            </a:r>
            <a:r>
              <a:rPr lang="en-US" dirty="0"/>
              <a:t> Century, Thessalonica was the capital of the province of Macedonia. It’s name previously was “Therma” because of its hot springs. Later, the city was named Thessalonica after the sister of Alexander the Great. </a:t>
            </a:r>
          </a:p>
          <a:p>
            <a:r>
              <a:rPr lang="en-US" dirty="0"/>
              <a:t>Paul’s main partner while in Thessalonica was Silas who he chosen after his split with Barnabas. In 2 Corinthians 1:19, Paul makes mention of Silas preaching Jesus and later in the New Testament, Silas is associated with Peter and his letter written to the many churches who were dispersed (I Peter 5:12). </a:t>
            </a:r>
          </a:p>
          <a:p>
            <a:r>
              <a:rPr lang="en-US" dirty="0"/>
              <a:t>We first meet Silas in Acts 15:22 at the Jerusalem council. He was one “of the leading men” that the council chose to circulate a letter that encouraged the Gentiles to remain faithful to their profession of faith and to stand strong against the Judaizers. </a:t>
            </a:r>
          </a:p>
          <a:p>
            <a:r>
              <a:rPr lang="en-US" dirty="0"/>
              <a:t>In Acts 16, Silas is imprisoned with Paul in Philippi. During the night, while praying and singing hymns, the Lord caused a great earthquake that broke the shackles of Paul, Silas, and the rest of the prisoners and the cell doors were opened. </a:t>
            </a:r>
          </a:p>
          <a:p>
            <a:endParaRPr lang="en-US" dirty="0"/>
          </a:p>
        </p:txBody>
      </p:sp>
    </p:spTree>
    <p:extLst>
      <p:ext uri="{BB962C8B-B14F-4D97-AF65-F5344CB8AC3E}">
        <p14:creationId xmlns:p14="http://schemas.microsoft.com/office/powerpoint/2010/main" val="27628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F9C70-02A5-1440-8F3B-56375ED0E7AB}"/>
              </a:ext>
            </a:extLst>
          </p:cNvPr>
          <p:cNvSpPr>
            <a:spLocks noGrp="1"/>
          </p:cNvSpPr>
          <p:nvPr>
            <p:ph idx="1"/>
          </p:nvPr>
        </p:nvSpPr>
        <p:spPr>
          <a:xfrm>
            <a:off x="180473" y="264695"/>
            <a:ext cx="11790947" cy="6436893"/>
          </a:xfrm>
        </p:spPr>
        <p:txBody>
          <a:bodyPr/>
          <a:lstStyle/>
          <a:p>
            <a:r>
              <a:rPr lang="en-US" dirty="0"/>
              <a:t>Acts 17:1-9</a:t>
            </a:r>
          </a:p>
          <a:p>
            <a:r>
              <a:rPr lang="en-US" dirty="0"/>
              <a:t>Once arriving in Thessalonica, Paul enters the synagogue, which was typical for him. The Apostle did not attend synagogues to worship with the people, but instead, to preach the gospel to them. </a:t>
            </a:r>
          </a:p>
          <a:p>
            <a:r>
              <a:rPr lang="en-US" dirty="0"/>
              <a:t>After preaching to the Thessalonians for three weeks, many of them became believers including both Jews and Greeks, and men and women. </a:t>
            </a:r>
          </a:p>
          <a:p>
            <a:r>
              <a:rPr lang="en-US" dirty="0"/>
              <a:t>The key for building a church in Thessalonica was in the fact that the Greeks came to saving faith. Previously, they would visit the synagogue on every Sabbath because they were attracted to the monotheistic worship of the Jews and their morality.</a:t>
            </a:r>
          </a:p>
          <a:p>
            <a:r>
              <a:rPr lang="en-US" dirty="0"/>
              <a:t>The Jewish community in Thessalonica did not take kindly to losing a considerable amount of their congregation to Paul and this “new” religion. Therefore, they resort to violence, form a mob, and attack the house of Jason who was Paul’s host. The mob drag Jason to trial and charge him with helping those “who turned the world upside down”. </a:t>
            </a:r>
          </a:p>
          <a:p>
            <a:r>
              <a:rPr lang="en-US" dirty="0"/>
              <a:t>Jason and his household paid a hefty fine and probably agreed it would be best if Paul and his companions left the area. </a:t>
            </a:r>
          </a:p>
        </p:txBody>
      </p:sp>
    </p:spTree>
    <p:extLst>
      <p:ext uri="{BB962C8B-B14F-4D97-AF65-F5344CB8AC3E}">
        <p14:creationId xmlns:p14="http://schemas.microsoft.com/office/powerpoint/2010/main" val="205290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D64D3-813A-DD44-8BBC-70526C138627}"/>
              </a:ext>
            </a:extLst>
          </p:cNvPr>
          <p:cNvSpPr>
            <a:spLocks noGrp="1"/>
          </p:cNvSpPr>
          <p:nvPr>
            <p:ph idx="1"/>
          </p:nvPr>
        </p:nvSpPr>
        <p:spPr>
          <a:xfrm>
            <a:off x="192505" y="216568"/>
            <a:ext cx="11622506" cy="6002118"/>
          </a:xfrm>
        </p:spPr>
        <p:txBody>
          <a:bodyPr/>
          <a:lstStyle/>
          <a:p>
            <a:r>
              <a:rPr lang="en-US" dirty="0"/>
              <a:t>The authenticity of the Letter. How do we know Paul wrote this letter? </a:t>
            </a:r>
          </a:p>
          <a:p>
            <a:pPr marL="0" indent="0">
              <a:buNone/>
            </a:pPr>
            <a:endParaRPr lang="en-US" dirty="0"/>
          </a:p>
          <a:p>
            <a:pPr lvl="1"/>
            <a:r>
              <a:rPr lang="en-US" dirty="0"/>
              <a:t>1. Paul is revealed to the be author and he has with him two common travel companions who are attested in other parts of Scripture to have served with Paul in Thessalonica. </a:t>
            </a:r>
          </a:p>
          <a:p>
            <a:pPr marL="457200" lvl="1" indent="0">
              <a:buNone/>
            </a:pPr>
            <a:endParaRPr lang="en-US" dirty="0"/>
          </a:p>
          <a:p>
            <a:pPr lvl="1"/>
            <a:r>
              <a:rPr lang="en-US" dirty="0"/>
              <a:t>2. The material in I Thessalonians appears in other “Pauline Letters”. Material such as Paul giving thanks to God for the church, the church’s support for Paul’s ministry, unity and peace, suffering for Christ’s sake, and the coming Kingdom of God. </a:t>
            </a:r>
          </a:p>
          <a:p>
            <a:pPr marL="457200" lvl="1" indent="0">
              <a:buNone/>
            </a:pPr>
            <a:endParaRPr lang="en-US" dirty="0"/>
          </a:p>
          <a:p>
            <a:pPr lvl="1"/>
            <a:r>
              <a:rPr lang="en-US" dirty="0"/>
              <a:t>3. The early church fathers attest that Paul is the author of this letter. Men like Polycarp( 1</a:t>
            </a:r>
            <a:r>
              <a:rPr lang="en-US" baseline="30000" dirty="0"/>
              <a:t>st</a:t>
            </a:r>
            <a:r>
              <a:rPr lang="en-US" dirty="0"/>
              <a:t> century, disciple of the apostle John), Irenaeus (2</a:t>
            </a:r>
            <a:r>
              <a:rPr lang="en-US" baseline="30000" dirty="0"/>
              <a:t>nd</a:t>
            </a:r>
            <a:r>
              <a:rPr lang="en-US" dirty="0"/>
              <a:t> century church father who quoted frequently from I Thessalonians in his own writings), and Justin Martyr (2</a:t>
            </a:r>
            <a:r>
              <a:rPr lang="en-US" baseline="30000" dirty="0"/>
              <a:t>nd</a:t>
            </a:r>
            <a:r>
              <a:rPr lang="en-US" dirty="0"/>
              <a:t> century) all verified the authenticity of I Thessalonians. </a:t>
            </a:r>
          </a:p>
          <a:p>
            <a:pPr lvl="1"/>
            <a:endParaRPr lang="en-US" dirty="0"/>
          </a:p>
          <a:p>
            <a:r>
              <a:rPr lang="en-US" dirty="0"/>
              <a:t>What is the purpose of writing I Thessalonians? </a:t>
            </a:r>
          </a:p>
          <a:p>
            <a:pPr lvl="1"/>
            <a:r>
              <a:rPr lang="en-US" dirty="0"/>
              <a:t>Paul wrote I Thessalonians as a response to the report that Timothy brought back to Paul (I Thess. 3:6). </a:t>
            </a:r>
          </a:p>
          <a:p>
            <a:pPr marL="457200" lvl="1" indent="0">
              <a:buNone/>
            </a:pPr>
            <a:endParaRPr lang="en-US" dirty="0"/>
          </a:p>
        </p:txBody>
      </p:sp>
    </p:spTree>
    <p:extLst>
      <p:ext uri="{BB962C8B-B14F-4D97-AF65-F5344CB8AC3E}">
        <p14:creationId xmlns:p14="http://schemas.microsoft.com/office/powerpoint/2010/main" val="114030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01707-FDE2-DC45-92AB-93683409A88A}"/>
              </a:ext>
            </a:extLst>
          </p:cNvPr>
          <p:cNvSpPr>
            <a:spLocks noGrp="1"/>
          </p:cNvSpPr>
          <p:nvPr>
            <p:ph idx="1"/>
          </p:nvPr>
        </p:nvSpPr>
        <p:spPr>
          <a:xfrm>
            <a:off x="216567" y="505326"/>
            <a:ext cx="11766885" cy="6075948"/>
          </a:xfrm>
        </p:spPr>
        <p:txBody>
          <a:bodyPr/>
          <a:lstStyle/>
          <a:p>
            <a:r>
              <a:rPr lang="en-US" dirty="0"/>
              <a:t>What’s in this Letter?</a:t>
            </a:r>
          </a:p>
          <a:p>
            <a:pPr lvl="1"/>
            <a:r>
              <a:rPr lang="en-US" dirty="0"/>
              <a:t>Paul defends his ministry (I Thess. 2:1-12).</a:t>
            </a:r>
          </a:p>
          <a:p>
            <a:pPr marL="457200" lvl="1" indent="0">
              <a:buNone/>
            </a:pPr>
            <a:endParaRPr lang="en-US" dirty="0"/>
          </a:p>
          <a:p>
            <a:pPr lvl="1"/>
            <a:r>
              <a:rPr lang="en-US" dirty="0"/>
              <a:t>The Thessalonians were being persecuted by the pagans (I Thess. 2:14). </a:t>
            </a:r>
          </a:p>
          <a:p>
            <a:pPr marL="457200" lvl="1" indent="0">
              <a:buNone/>
            </a:pPr>
            <a:endParaRPr lang="en-US" dirty="0"/>
          </a:p>
          <a:p>
            <a:pPr lvl="1"/>
            <a:r>
              <a:rPr lang="en-US" dirty="0"/>
              <a:t>Encouragement for the Thessalonians to remain faithful to God while being influenced to return to their easy-going pagan standards (I Thess. 4:4, 5). </a:t>
            </a:r>
          </a:p>
          <a:p>
            <a:pPr marL="457200" lvl="1" indent="0">
              <a:buNone/>
            </a:pPr>
            <a:endParaRPr lang="en-US" dirty="0"/>
          </a:p>
          <a:p>
            <a:pPr lvl="1"/>
            <a:r>
              <a:rPr lang="en-US" dirty="0"/>
              <a:t>Some members of the church were content living off of other people (I Thess. 4:11). </a:t>
            </a:r>
          </a:p>
          <a:p>
            <a:pPr lvl="1"/>
            <a:endParaRPr lang="en-US" dirty="0"/>
          </a:p>
          <a:p>
            <a:pPr lvl="1"/>
            <a:r>
              <a:rPr lang="en-US" dirty="0"/>
              <a:t>To comfort the Thessalonians about the Second Coming (I Thess. 5:1). </a:t>
            </a:r>
          </a:p>
          <a:p>
            <a:pPr marL="457200" lvl="1" indent="0">
              <a:buNone/>
            </a:pPr>
            <a:endParaRPr lang="en-US" dirty="0"/>
          </a:p>
          <a:p>
            <a:pPr lvl="1"/>
            <a:r>
              <a:rPr lang="en-US" dirty="0"/>
              <a:t>Possible tension between the church leaders and the rest of the congregation (I Thess. 5:12). </a:t>
            </a:r>
          </a:p>
          <a:p>
            <a:pPr marL="457200" lvl="1" indent="0">
              <a:buNone/>
            </a:pPr>
            <a:endParaRPr lang="en-US" dirty="0"/>
          </a:p>
          <a:p>
            <a:pPr lvl="1"/>
            <a:r>
              <a:rPr lang="en-US" dirty="0"/>
              <a:t>Maybe some concerns about the Holy Spirit and spiritual gifts (I Thess. 5:19). </a:t>
            </a:r>
          </a:p>
        </p:txBody>
      </p:sp>
    </p:spTree>
    <p:extLst>
      <p:ext uri="{BB962C8B-B14F-4D97-AF65-F5344CB8AC3E}">
        <p14:creationId xmlns:p14="http://schemas.microsoft.com/office/powerpoint/2010/main" val="9830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42F0F3-DC13-F44F-8319-D8B2E80D9F76}"/>
              </a:ext>
            </a:extLst>
          </p:cNvPr>
          <p:cNvSpPr>
            <a:spLocks noGrp="1"/>
          </p:cNvSpPr>
          <p:nvPr>
            <p:ph idx="1"/>
          </p:nvPr>
        </p:nvSpPr>
        <p:spPr>
          <a:xfrm>
            <a:off x="84221" y="192505"/>
            <a:ext cx="12107779" cy="6460958"/>
          </a:xfrm>
        </p:spPr>
        <p:txBody>
          <a:bodyPr>
            <a:normAutofit/>
          </a:bodyPr>
          <a:lstStyle/>
          <a:p>
            <a:r>
              <a:rPr lang="en-US" sz="1800" dirty="0"/>
              <a:t>A typical Pauline greeting</a:t>
            </a:r>
          </a:p>
          <a:p>
            <a:pPr marL="0" indent="0">
              <a:buNone/>
            </a:pPr>
            <a:endParaRPr lang="en-US" sz="1800" dirty="0"/>
          </a:p>
          <a:p>
            <a:pPr lvl="1"/>
            <a:r>
              <a:rPr lang="en-US" sz="1600" dirty="0"/>
              <a:t>Our typical greetings to each other are never as elaborate as the greetings in Scripture. Even when we write emails or send text messages to one another, our greetings are always just plain: “Hey, what’s up”? Or, “good morning, how are you”. When Paul writes a letter to the Church his greetings are always exact and profound. </a:t>
            </a:r>
          </a:p>
          <a:p>
            <a:pPr marL="457200" lvl="1" indent="0">
              <a:buNone/>
            </a:pPr>
            <a:endParaRPr lang="en-US" sz="1600" dirty="0"/>
          </a:p>
          <a:p>
            <a:pPr lvl="1"/>
            <a:r>
              <a:rPr lang="en-US" sz="1600" dirty="0"/>
              <a:t>To the Thessalonians Paul writes, “To the church of the Thessalonians in God the Father and the Lord Jesus Christ: Grace to you and peace”. For a church to hear from an Apostle, especially one with the prestige and popularity as Paul, that they are “in God the Father and the Lord Jesus Christ” has to be really promising. Paul opens up the letter by verifying that the Thessalonians are indeed living the Christian life; they are “in right relationship with God the Father and God the Son”. </a:t>
            </a:r>
          </a:p>
          <a:p>
            <a:pPr marL="457200" lvl="1" indent="0">
              <a:buNone/>
            </a:pPr>
            <a:endParaRPr lang="en-US" sz="1600" dirty="0"/>
          </a:p>
          <a:p>
            <a:pPr lvl="1"/>
            <a:r>
              <a:rPr lang="en-US" sz="1600" dirty="0"/>
              <a:t>Because the Thessalonians are “in God the Father and the Lord Jesus Christ” Paul pronounces upon the church that the grace and peace of God is with them. </a:t>
            </a:r>
          </a:p>
          <a:p>
            <a:pPr marL="457200" lvl="1" indent="0">
              <a:buNone/>
            </a:pPr>
            <a:endParaRPr lang="en-US" sz="1600" dirty="0"/>
          </a:p>
          <a:p>
            <a:pPr lvl="1"/>
            <a:r>
              <a:rPr lang="en-US" sz="1600" dirty="0"/>
              <a:t>By extending grace to the church this allows the church to call God “Father” and to acknowledge Jesus as their Lord. Therefore, God’s grace changes our relationship with God and puts us in right standing with God. It is an incredible reality that we can call God “our Father” and we should never take that for granted. </a:t>
            </a:r>
          </a:p>
          <a:p>
            <a:pPr lvl="1"/>
            <a:endParaRPr lang="en-US" sz="1600" dirty="0"/>
          </a:p>
          <a:p>
            <a:pPr lvl="1"/>
            <a:r>
              <a:rPr lang="en-US" sz="1600" dirty="0"/>
              <a:t>Not only does grace and peace bind us to God, it binds us to each other. The gospel brings us together as a people of God. For the Thessalonians, this “binding together” means more to them than probably the Philippians. Look back at Acts 17:4. This new church was a mixture of both Jews and Gentiles. When the entire city has turned against you, it’s encouraging to know who is actually with you. </a:t>
            </a:r>
          </a:p>
        </p:txBody>
      </p:sp>
    </p:spTree>
    <p:extLst>
      <p:ext uri="{BB962C8B-B14F-4D97-AF65-F5344CB8AC3E}">
        <p14:creationId xmlns:p14="http://schemas.microsoft.com/office/powerpoint/2010/main" val="422958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5B483-CE10-884D-BADF-DFBB67A87954}"/>
              </a:ext>
            </a:extLst>
          </p:cNvPr>
          <p:cNvSpPr>
            <a:spLocks noGrp="1"/>
          </p:cNvSpPr>
          <p:nvPr>
            <p:ph idx="1"/>
          </p:nvPr>
        </p:nvSpPr>
        <p:spPr>
          <a:xfrm>
            <a:off x="264695" y="433137"/>
            <a:ext cx="11730789" cy="6172199"/>
          </a:xfrm>
        </p:spPr>
        <p:txBody>
          <a:bodyPr>
            <a:normAutofit/>
          </a:bodyPr>
          <a:lstStyle/>
          <a:p>
            <a:r>
              <a:rPr lang="en-US" sz="1600" dirty="0"/>
              <a:t>I mentioned during the introduction that the occasion for the letter was a response from Paul to what Timothy had reported to him. In I Thessalonians 3:6, “Now that Timothy has come to us from you, and has brought us the good news of your faith and love and reported that you always remember us kindly and long to see us”. </a:t>
            </a:r>
          </a:p>
          <a:p>
            <a:pPr marL="0" indent="0">
              <a:buNone/>
            </a:pPr>
            <a:endParaRPr lang="en-US" sz="1600" dirty="0"/>
          </a:p>
          <a:p>
            <a:r>
              <a:rPr lang="en-US" sz="1600" dirty="0"/>
              <a:t>Therefore, Paul begins this letter by giving thanks to God for the work that the Lord has been doing among the Thessalonians. </a:t>
            </a:r>
          </a:p>
          <a:p>
            <a:pPr marL="0" indent="0">
              <a:buNone/>
            </a:pPr>
            <a:endParaRPr lang="en-US" sz="1600" dirty="0"/>
          </a:p>
          <a:p>
            <a:pPr lvl="1"/>
            <a:r>
              <a:rPr lang="en-US" sz="1600" dirty="0"/>
              <a:t>Paul mentions the Thessalonian’s “work of faith”. Obviously Paul is not talking about “work” as in man’s power to be accepted by God. What Paul means here is the response to the work of the Holy Spirit in us. In v. 9, Paul is specific concerning the work that the Thessalonians are doing. Look at v. 9. Their faith has produced fruit. They turned from idols to serve the living God. The work of the Holy Spirit persuades us to leave our former life behind (serving idols) and to begin to serve and obey God. This is Sanctification 101; the very first step. As long as we are slaves to sin, righteousness will never be our master. And this kind of “work of faith” is evident in the lives of the Thessalonians. </a:t>
            </a:r>
          </a:p>
          <a:p>
            <a:pPr marL="457200" lvl="1" indent="0">
              <a:buNone/>
            </a:pPr>
            <a:endParaRPr lang="en-US" sz="1600" dirty="0"/>
          </a:p>
          <a:p>
            <a:pPr lvl="1"/>
            <a:r>
              <a:rPr lang="en-US" sz="1600" dirty="0"/>
              <a:t>Secondly, Paul is thankful for “their labor of love”. The objects of this love were the members of the local church (1:3), the leadership of the church (5:3), other churches in Macedonia (4:9), and to many other places (1:8). </a:t>
            </a:r>
          </a:p>
          <a:p>
            <a:pPr marL="457200" lvl="1" indent="0">
              <a:buNone/>
            </a:pPr>
            <a:endParaRPr lang="en-US" sz="1600" dirty="0"/>
          </a:p>
          <a:p>
            <a:pPr lvl="1"/>
            <a:r>
              <a:rPr lang="en-US" sz="1600" dirty="0"/>
              <a:t>Lastly, Paul is thankful for their “steadfastness in hope”. This is the kind of endurance that happens as we experience many trials and afflictions. Although the church in Thessalonica were afflicted by seemingly everyone in the city, they still remained steadfast in proclaiming the same message that was the cause of their suffering. The Thessalonians were constantly strengthened in hope by proclaiming the gospel because of what the gospel ultimately promises. Look at v. 10. </a:t>
            </a:r>
          </a:p>
        </p:txBody>
      </p:sp>
    </p:spTree>
    <p:extLst>
      <p:ext uri="{BB962C8B-B14F-4D97-AF65-F5344CB8AC3E}">
        <p14:creationId xmlns:p14="http://schemas.microsoft.com/office/powerpoint/2010/main" val="298001098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380</TotalTime>
  <Words>847</Words>
  <Application>Microsoft Macintosh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I Thessalonians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thessalonians  Introduction</dc:title>
  <dc:creator>Steven Azzara</dc:creator>
  <cp:lastModifiedBy>Steven Azzara</cp:lastModifiedBy>
  <cp:revision>21</cp:revision>
  <dcterms:created xsi:type="dcterms:W3CDTF">2019-05-16T01:01:40Z</dcterms:created>
  <dcterms:modified xsi:type="dcterms:W3CDTF">2019-05-20T22:42:11Z</dcterms:modified>
</cp:coreProperties>
</file>